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799B8-A7D6-4C96-90AC-F02A1F335E8A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716F2-4280-44DD-8525-79CB3F310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64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716F2-4280-44DD-8525-79CB3F31002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646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E6DB-4CF6-46AD-85BF-AC9FDF9D71BB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21F2-BEC6-46B2-818A-0F732C9EC5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818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E6DB-4CF6-46AD-85BF-AC9FDF9D71BB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21F2-BEC6-46B2-818A-0F732C9EC5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615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E6DB-4CF6-46AD-85BF-AC9FDF9D71BB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21F2-BEC6-46B2-818A-0F732C9EC569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5431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E6DB-4CF6-46AD-85BF-AC9FDF9D71BB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21F2-BEC6-46B2-818A-0F732C9EC5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908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E6DB-4CF6-46AD-85BF-AC9FDF9D71BB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21F2-BEC6-46B2-818A-0F732C9EC569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4287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E6DB-4CF6-46AD-85BF-AC9FDF9D71BB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21F2-BEC6-46B2-818A-0F732C9EC5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4282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E6DB-4CF6-46AD-85BF-AC9FDF9D71BB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21F2-BEC6-46B2-818A-0F732C9EC5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573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E6DB-4CF6-46AD-85BF-AC9FDF9D71BB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21F2-BEC6-46B2-818A-0F732C9EC5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789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E6DB-4CF6-46AD-85BF-AC9FDF9D71BB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21F2-BEC6-46B2-818A-0F732C9EC5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35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E6DB-4CF6-46AD-85BF-AC9FDF9D71BB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21F2-BEC6-46B2-818A-0F732C9EC5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09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E6DB-4CF6-46AD-85BF-AC9FDF9D71BB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21F2-BEC6-46B2-818A-0F732C9EC5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350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E6DB-4CF6-46AD-85BF-AC9FDF9D71BB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21F2-BEC6-46B2-818A-0F732C9EC5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4991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E6DB-4CF6-46AD-85BF-AC9FDF9D71BB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21F2-BEC6-46B2-818A-0F732C9EC5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5983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E6DB-4CF6-46AD-85BF-AC9FDF9D71BB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21F2-BEC6-46B2-818A-0F732C9EC5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8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E6DB-4CF6-46AD-85BF-AC9FDF9D71BB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21F2-BEC6-46B2-818A-0F732C9EC5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65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21F2-BEC6-46B2-818A-0F732C9EC569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5E6DB-4CF6-46AD-85BF-AC9FDF9D71BB}" type="datetimeFigureOut">
              <a:rPr lang="ru-RU" smtClean="0"/>
              <a:t>08.06.2025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65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5E6DB-4CF6-46AD-85BF-AC9FDF9D71BB}" type="datetimeFigureOut">
              <a:rPr lang="ru-RU" smtClean="0"/>
              <a:t>08.06.2025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0A821F2-BEC6-46B2-818A-0F732C9EC5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562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03385" y="2404534"/>
            <a:ext cx="8570618" cy="1646302"/>
          </a:xfrm>
        </p:spPr>
        <p:txBody>
          <a:bodyPr anchor="ctr">
            <a:noAutofit/>
          </a:bodyPr>
          <a:lstStyle/>
          <a:p>
            <a:r>
              <a:rPr lang="en-US" sz="8000" b="1" dirty="0" smtClean="0">
                <a:latin typeface="Georgia" panose="02040502050405020303" pitchFamily="18" charset="0"/>
              </a:rPr>
              <a:t>My Hometown</a:t>
            </a:r>
            <a:endParaRPr lang="ru-RU" sz="8000" b="1" dirty="0">
              <a:latin typeface="Georgia" panose="02040502050405020303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709869"/>
            <a:ext cx="9144000" cy="1655762"/>
          </a:xfr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dirty="0" err="1" smtClean="0"/>
              <a:t>Lusine</a:t>
            </a:r>
            <a:r>
              <a:rPr lang="en-US" dirty="0" smtClean="0"/>
              <a:t> </a:t>
            </a:r>
            <a:r>
              <a:rPr lang="en-US" dirty="0" err="1" smtClean="0"/>
              <a:t>Arakelyan</a:t>
            </a:r>
            <a:endParaRPr lang="ru-RU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American University of Armenia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June 8, 2025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303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Story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2160589"/>
            <a:ext cx="3628517" cy="430211"/>
          </a:xfrm>
        </p:spPr>
        <p:txBody>
          <a:bodyPr numCol="1"/>
          <a:lstStyle/>
          <a:p>
            <a:r>
              <a:rPr lang="en-US" dirty="0"/>
              <a:t>My hometown is Yerevan. 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081" y="1180977"/>
            <a:ext cx="5923155" cy="4651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634" y="652040"/>
            <a:ext cx="6056479" cy="55363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51" y="1930400"/>
            <a:ext cx="5461822" cy="27309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677334" y="2690182"/>
            <a:ext cx="3628517" cy="73002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Yerevan is the capital of Armenia. </a:t>
            </a:r>
            <a:endParaRPr lang="en-US" dirty="0" smtClean="0"/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677333" y="3350582"/>
            <a:ext cx="3628517" cy="730026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2807 years old. It was built by king </a:t>
            </a:r>
            <a:r>
              <a:rPr lang="en-US" dirty="0" err="1"/>
              <a:t>Argishthi</a:t>
            </a:r>
            <a:r>
              <a:rPr lang="en-US" dirty="0"/>
              <a:t> in 782 BC.</a:t>
            </a:r>
          </a:p>
        </p:txBody>
      </p:sp>
    </p:spTree>
    <p:extLst>
      <p:ext uri="{BB962C8B-B14F-4D97-AF65-F5344CB8AC3E}">
        <p14:creationId xmlns:p14="http://schemas.microsoft.com/office/powerpoint/2010/main" val="36841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Story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2160588"/>
            <a:ext cx="3628517" cy="939419"/>
          </a:xfrm>
        </p:spPr>
        <p:txBody>
          <a:bodyPr numCol="1">
            <a:normAutofit/>
          </a:bodyPr>
          <a:lstStyle/>
          <a:p>
            <a:r>
              <a:rPr lang="en-US" dirty="0"/>
              <a:t>Yerevan has a passport, which is kept in the history Museum of Armenia.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081" y="1533190"/>
            <a:ext cx="5923155" cy="39472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595" y="1189855"/>
            <a:ext cx="6326028" cy="4500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677334" y="3184811"/>
            <a:ext cx="3628517" cy="136943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Yerevan is often called “The pink city” because many buildings are made from pink stone called tuff</a:t>
            </a:r>
            <a:r>
              <a:rPr lang="en-US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451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Story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3" y="1790348"/>
            <a:ext cx="3628517" cy="939419"/>
          </a:xfrm>
        </p:spPr>
        <p:txBody>
          <a:bodyPr numCol="1">
            <a:noAutofit/>
          </a:bodyPr>
          <a:lstStyle/>
          <a:p>
            <a:r>
              <a:rPr lang="en-US" dirty="0"/>
              <a:t>The beautiful and stylish buildings of Yerevan were designed by Alexander Tamanyan.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081" y="1534610"/>
            <a:ext cx="5923155" cy="39443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081" y="1431855"/>
            <a:ext cx="6501057" cy="4149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677334" y="3184811"/>
            <a:ext cx="3628517" cy="136943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many water fountains in the city of Yerevan.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155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Story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3" y="1790348"/>
            <a:ext cx="3628517" cy="939419"/>
          </a:xfrm>
        </p:spPr>
        <p:txBody>
          <a:bodyPr numCol="1">
            <a:noAutofit/>
          </a:bodyPr>
          <a:lstStyle/>
          <a:p>
            <a:r>
              <a:rPr lang="en-US" dirty="0"/>
              <a:t>Yerevan is as old as it is modern.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692" y="609600"/>
            <a:ext cx="4046433" cy="55864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6546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Story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3" y="1790348"/>
            <a:ext cx="3628517" cy="939419"/>
          </a:xfrm>
        </p:spPr>
        <p:txBody>
          <a:bodyPr numCol="1">
            <a:noAutofit/>
          </a:bodyPr>
          <a:lstStyle/>
          <a:p>
            <a:r>
              <a:rPr lang="en-US" dirty="0"/>
              <a:t>Yerevan is an open-air museum.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831" y="1107119"/>
            <a:ext cx="6932698" cy="4155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032" y="1006983"/>
            <a:ext cx="6530295" cy="43556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677334" y="3184811"/>
            <a:ext cx="3208795" cy="136943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streets, you can see unique </a:t>
            </a:r>
            <a:r>
              <a:rPr lang="en-US" dirty="0" err="1"/>
              <a:t>khachkars</a:t>
            </a:r>
            <a:r>
              <a:rPr lang="en-US" dirty="0"/>
              <a:t> that exist only in Armenia.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631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Story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3" y="1790348"/>
            <a:ext cx="3628517" cy="939419"/>
          </a:xfrm>
        </p:spPr>
        <p:txBody>
          <a:bodyPr numCol="1">
            <a:noAutofit/>
          </a:bodyPr>
          <a:lstStyle/>
          <a:p>
            <a:r>
              <a:rPr lang="en-US" dirty="0"/>
              <a:t>There you can find the “Singing fountains”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72" y="1210601"/>
            <a:ext cx="7007610" cy="4417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85" y="1210601"/>
            <a:ext cx="6896601" cy="41675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677332" y="2729767"/>
            <a:ext cx="3208795" cy="910078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Yerevan is a student city</a:t>
            </a:r>
            <a:r>
              <a:rPr lang="en-US" dirty="0" smtClean="0"/>
              <a:t>. </a:t>
            </a:r>
            <a:r>
              <a:rPr lang="en-US" dirty="0"/>
              <a:t>There are many universities here</a:t>
            </a:r>
            <a:endParaRPr lang="en-US" dirty="0" smtClean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42" y="1162043"/>
            <a:ext cx="6043578" cy="46808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098" y="737870"/>
            <a:ext cx="5832163" cy="5363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Объект 2"/>
          <p:cNvSpPr txBox="1">
            <a:spLocks/>
          </p:cNvSpPr>
          <p:nvPr/>
        </p:nvSpPr>
        <p:spPr>
          <a:xfrm>
            <a:off x="677332" y="3922849"/>
            <a:ext cx="3208795" cy="910078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One of those universities is the American University of Armenia (</a:t>
            </a:r>
            <a:r>
              <a:rPr lang="en-US" dirty="0" smtClean="0"/>
              <a:t>A</a:t>
            </a:r>
            <a:r>
              <a:rPr lang="en-US" dirty="0"/>
              <a:t>U</a:t>
            </a:r>
            <a:r>
              <a:rPr lang="en-US" dirty="0" smtClean="0"/>
              <a:t>A</a:t>
            </a:r>
            <a:r>
              <a:rPr lang="en-US" dirty="0"/>
              <a:t>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646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Story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3" y="2988834"/>
            <a:ext cx="3628517" cy="1263570"/>
          </a:xfrm>
        </p:spPr>
        <p:txBody>
          <a:bodyPr numCol="1">
            <a:noAutofit/>
          </a:bodyPr>
          <a:lstStyle/>
          <a:p>
            <a:r>
              <a:rPr lang="en-US" dirty="0"/>
              <a:t>I am very happy to study at this university and I full lucky to live in my hometown, Yerevan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470" y="1229681"/>
            <a:ext cx="6501057" cy="4500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883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231</TotalTime>
  <Words>204</Words>
  <Application>Microsoft Office PowerPoint</Application>
  <PresentationFormat>Широкоэкранный</PresentationFormat>
  <Paragraphs>26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Georgia</vt:lpstr>
      <vt:lpstr>Trebuchet MS</vt:lpstr>
      <vt:lpstr>Wingdings 3</vt:lpstr>
      <vt:lpstr>Аспект</vt:lpstr>
      <vt:lpstr>My Hometown</vt:lpstr>
      <vt:lpstr>1. Story</vt:lpstr>
      <vt:lpstr>1. Story</vt:lpstr>
      <vt:lpstr>1. Story</vt:lpstr>
      <vt:lpstr>1. Story</vt:lpstr>
      <vt:lpstr>1. Story</vt:lpstr>
      <vt:lpstr>1. Story</vt:lpstr>
      <vt:lpstr>1. Story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Hometown</dc:title>
  <dc:creator>aram arakelyan</dc:creator>
  <cp:lastModifiedBy>aram arakelyan</cp:lastModifiedBy>
  <cp:revision>20</cp:revision>
  <dcterms:created xsi:type="dcterms:W3CDTF">2025-06-08T09:49:39Z</dcterms:created>
  <dcterms:modified xsi:type="dcterms:W3CDTF">2025-06-08T13:44:26Z</dcterms:modified>
</cp:coreProperties>
</file>